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719" r:id="rId2"/>
    <p:sldId id="715" r:id="rId3"/>
    <p:sldId id="714" r:id="rId4"/>
    <p:sldId id="716" r:id="rId5"/>
    <p:sldId id="717" r:id="rId6"/>
    <p:sldId id="718" r:id="rId7"/>
    <p:sldId id="264" r:id="rId8"/>
    <p:sldId id="262" r:id="rId9"/>
    <p:sldId id="263" r:id="rId10"/>
    <p:sldId id="269" r:id="rId11"/>
    <p:sldId id="270" r:id="rId12"/>
    <p:sldId id="305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2B84"/>
    <a:srgbClr val="1D0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/>
    <p:restoredTop sz="62449"/>
  </p:normalViewPr>
  <p:slideViewPr>
    <p:cSldViewPr snapToGrid="0" snapToObjects="1">
      <p:cViewPr varScale="1">
        <p:scale>
          <a:sx n="77" d="100"/>
          <a:sy n="77" d="100"/>
        </p:scale>
        <p:origin x="26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0BF9-D0CD-CB4B-9C4E-6B855D7D3ED4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8CDAE-9BCC-8A4A-B8B8-C9CDE56F8F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94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8CDAE-9BCC-8A4A-B8B8-C9CDE56F8FC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1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8CDAE-9BCC-8A4A-B8B8-C9CDE56F8FC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01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8CDAE-9BCC-8A4A-B8B8-C9CDE56F8FC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97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8CDAE-9BCC-8A4A-B8B8-C9CDE56F8FC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83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Aquí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traigo</a:t>
            </a:r>
            <a:r>
              <a:rPr lang="en-GB" dirty="0"/>
              <a:t> </a:t>
            </a:r>
            <a:r>
              <a:rPr lang="en-GB" dirty="0" err="1"/>
              <a:t>algunos</a:t>
            </a:r>
            <a:r>
              <a:rPr lang="en-GB" dirty="0"/>
              <a:t> </a:t>
            </a:r>
            <a:r>
              <a:rPr lang="en-GB" dirty="0" err="1"/>
              <a:t>ejemplos</a:t>
            </a:r>
            <a:r>
              <a:rPr lang="en-GB" dirty="0"/>
              <a:t> de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podemos</a:t>
            </a:r>
            <a:r>
              <a:rPr lang="en-GB" dirty="0"/>
              <a:t> </a:t>
            </a:r>
            <a:r>
              <a:rPr lang="en-GB" dirty="0" err="1"/>
              <a:t>transformar</a:t>
            </a:r>
            <a:r>
              <a:rPr lang="en-GB" dirty="0"/>
              <a:t> </a:t>
            </a:r>
            <a:r>
              <a:rPr lang="en-GB" dirty="0" err="1"/>
              <a:t>datos</a:t>
            </a:r>
            <a:r>
              <a:rPr lang="en-GB" dirty="0"/>
              <a:t> para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tratarlos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time series.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8CDAE-9BCC-8A4A-B8B8-C9CDE56F8FC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20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A10E-5EE9-2545-86F4-24BF88C1E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29478-B7F6-8344-88F9-7576CCBF4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22CE5-6256-C84B-BF32-5C9C1444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6C6AA-F659-674E-B8B2-32393B1C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7A25-75EF-F449-BB43-9A2D9532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0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5DEC-D09F-684D-A016-8891575B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4547-51A6-374D-B961-FF4544363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695AB-02D1-9C4C-918B-4757BE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2B7F-75A7-AA4F-92B1-79F166AB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43C86-F3F7-BF49-846A-C6913D4E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02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16C20-2BC6-C642-89A8-E6024B131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E6A2C-18E1-F247-B3F2-50835CA0F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AD83-23D5-D840-B5FB-B1E64B5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49DE5-89B7-0C44-8484-0B310A1E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A1570-6225-7444-BF8D-E26C7ED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65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17FE-60AF-7340-A4E0-8A2FA0C7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5DB4-3E3B-6342-B72C-90F04CD5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F5F49-D9A0-3041-9090-BC56902B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4F17-E1A0-4C4E-8D9B-A6EF52E9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1D756-4CB3-A146-92C8-C47C4989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avilchess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27A2A-426A-764B-91E1-8C39C8A54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4" y="6240648"/>
            <a:ext cx="2259568" cy="6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0C815-02EA-AF49-9A19-CDFBEF4DBF2D}"/>
              </a:ext>
            </a:extLst>
          </p:cNvPr>
          <p:cNvSpPr txBox="1"/>
          <p:nvPr userDrawn="1"/>
        </p:nvSpPr>
        <p:spPr>
          <a:xfrm>
            <a:off x="10754116" y="6384756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1D0A61"/>
                </a:solidFill>
                <a:latin typeface="PT Sans" panose="020B0503020203020204" pitchFamily="34" charset="77"/>
              </a:rPr>
              <a:t>@</a:t>
            </a:r>
            <a:r>
              <a:rPr lang="en-GB" sz="1600" dirty="0" err="1">
                <a:solidFill>
                  <a:srgbClr val="1D0A61"/>
                </a:solidFill>
                <a:latin typeface="PT Sans" panose="020B0503020203020204" pitchFamily="34" charset="77"/>
              </a:rPr>
              <a:t>avilchess</a:t>
            </a:r>
            <a:endParaRPr lang="en-GB" sz="1600" dirty="0">
              <a:solidFill>
                <a:srgbClr val="1D0A61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911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DD00-BFAB-FE4B-9BE9-9C914F65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7B4AF-08E3-4E42-A7C4-6313A229B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12AD4-EDC8-0D4E-9714-B77FEEE1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2EE5-0E3E-C043-98A9-CA53B80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0801-8D36-EF44-8AAF-AD8ACE6D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90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7768-115D-0C43-A695-A0191D0C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5690-8B3A-794B-A623-082CE20EB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78961-2D28-0744-9B46-EDAA76D28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2F234-A1E4-A040-AE58-4E1AF2B5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6285D-0BD1-8949-A6CA-7A4CA961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B090F-B2B0-8045-8AAE-2C43E5E6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27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A6F2-002B-6A48-A870-BD618B3F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7759B-BD34-DC40-80BC-B7A0F7A3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70833-C5ED-9F44-B1A8-8B0109D52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A010D-913F-7141-BC99-B1C42E9F5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08490-FFAE-7748-B1CB-3FCC6DA1D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FAE16-B9C5-CE4F-B502-35B1A3E5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6E9C1-5FF5-6F40-AF78-60EF111C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D75B5-BEAE-0841-AC01-F7F07830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00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6798-2CCA-994B-91BD-6D658DB3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A74DB-1FC7-8746-BA0E-809FE80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E7873-48A7-A048-B27C-61B0F89B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665C4-7885-E34D-9485-DB41C7B3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97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279B8-6E54-8647-A39E-76FEF56A3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6863E-9E20-4549-A41A-785FD90E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5FFC-57EA-4547-A2D9-0779832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8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A0B7-E3A8-3344-AA55-C5484055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179A7-8C15-1445-A420-98D7C7E3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3A63F-98FE-404E-980F-9C545C173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9B8E2-9C7B-B744-849C-3EA8B5AE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0036A-00DA-E646-B011-09F81D9A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5568-785B-764E-935A-02A760EA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66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7D24-3FB9-AF45-8476-3E9B8AA6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42EC9-57BC-504F-8E82-09EF47229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F16A4-A19F-8D47-BCAF-797FBD23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08124-E961-6547-80E9-E350DD42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9AC62-88DE-294E-A420-35D9ABCA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55EC-BCF0-D744-A53E-59D08287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3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5FEAF-E61E-C747-975A-33C3CE20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2D5D0-399B-8741-916E-4A29A3C8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F2250-24FB-FA47-BD81-E91B102CC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49F5-AEA2-6744-8755-553908CA4D28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4ADA-3B26-2445-950D-9E2F699E9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06411-371A-E144-A3FD-852EAF7B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3E592-6C66-704B-9B70-8B410830C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9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r.edu/~eamonn/MatrixProfile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2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817E-5E50-4043-AC4E-EF4A270B9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Time series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A49A1-5661-F544-8C45-45E1A1496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29DB4-EFD1-E146-82A2-5B4ADD90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04" y="4480976"/>
            <a:ext cx="2524992" cy="16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3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19AE149-031B-7545-85B1-5499B2FF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8" y="4109973"/>
            <a:ext cx="1511300" cy="134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4DB742-03ED-4940-BEC0-38DB54DC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can I represent with a time-series?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CB1DF-BF47-E74A-92AE-C38907D13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8"/>
          <a:stretch/>
        </p:blipFill>
        <p:spPr>
          <a:xfrm>
            <a:off x="3691285" y="1712421"/>
            <a:ext cx="5035498" cy="1660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D11BF-6EBB-F446-818B-B6A822AE3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777" y="1732283"/>
            <a:ext cx="16002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69EC70-1325-0341-A228-DA1718E0FFE6}"/>
              </a:ext>
            </a:extLst>
          </p:cNvPr>
          <p:cNvSpPr txBox="1"/>
          <p:nvPr/>
        </p:nvSpPr>
        <p:spPr>
          <a:xfrm>
            <a:off x="3209624" y="3244827"/>
            <a:ext cx="537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www.physionet.org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physiobank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/database/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ltdb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4D3E4E-872A-7142-8B37-95B2EFFBA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26" y="3911300"/>
            <a:ext cx="6417816" cy="20701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BD363-C0EB-5943-96A1-EB4F907F8AF0}"/>
              </a:ext>
            </a:extLst>
          </p:cNvPr>
          <p:cNvSpPr txBox="1"/>
          <p:nvPr/>
        </p:nvSpPr>
        <p:spPr>
          <a:xfrm>
            <a:off x="4537397" y="6003151"/>
            <a:ext cx="2584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petolau.github.io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3246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E08E-B765-B042-90D3-28F55FBC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Extending the concept of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5518-20C3-2642-B969-2DAD38DD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11" y="1591762"/>
            <a:ext cx="3573272" cy="192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38F84-E106-0245-8999-1297C02AD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11" y="3805424"/>
            <a:ext cx="4146550" cy="2127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62830-FD36-F84E-A6F5-712547E6F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916" y="1805939"/>
            <a:ext cx="3707893" cy="1303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C054C-4888-6A4F-84C7-31DDCD155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020" y="1801183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E053D6-0D98-9048-B401-B05F35EE8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901" y="3328290"/>
            <a:ext cx="2957921" cy="1146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7418F6-5AF2-BE42-BBDF-3617117E1040}"/>
              </a:ext>
            </a:extLst>
          </p:cNvPr>
          <p:cNvSpPr txBox="1"/>
          <p:nvPr/>
        </p:nvSpPr>
        <p:spPr>
          <a:xfrm>
            <a:off x="6353781" y="4910042"/>
            <a:ext cx="4644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cases: </a:t>
            </a:r>
          </a:p>
          <a:p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www.cs.ucr.edu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/~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eamonn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tutorials.html</a:t>
            </a:r>
            <a:endParaRPr lang="en-GB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9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0B33-B6AD-8149-B14B-5F81FEAF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you do it? With your algorithms?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A4D59-8697-054B-AEBA-BE5CAD57B916}"/>
              </a:ext>
            </a:extLst>
          </p:cNvPr>
          <p:cNvSpPr txBox="1"/>
          <p:nvPr/>
        </p:nvSpPr>
        <p:spPr>
          <a:xfrm>
            <a:off x="8744388" y="2346960"/>
            <a:ext cx="3211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a pattern in a 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TS of 100K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832DC-3FE6-D04B-9953-D02A99065930}"/>
              </a:ext>
            </a:extLst>
          </p:cNvPr>
          <p:cNvSpPr txBox="1"/>
          <p:nvPr/>
        </p:nvSpPr>
        <p:spPr>
          <a:xfrm>
            <a:off x="8907039" y="3572286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Time?</a:t>
            </a:r>
          </a:p>
        </p:txBody>
      </p:sp>
      <p:pic>
        <p:nvPicPr>
          <p:cNvPr id="7" name="videoCuut">
            <a:hlinkClick r:id="" action="ppaction://media"/>
            <a:extLst>
              <a:ext uri="{FF2B5EF4-FFF2-40B4-BE49-F238E27FC236}">
                <a16:creationId xmlns:a16="http://schemas.microsoft.com/office/drawing/2014/main" id="{E7297252-F204-E647-89D9-3D9EA158B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55" y="1572951"/>
            <a:ext cx="7966807" cy="44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8CC4-190C-434D-B263-DAE4A630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8B7A-E930-7F4B-ACE5-256F147B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Matrix Profile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Distances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Clustering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Classic clustering methods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Clustering Based on Shape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Clustering based on features.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22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4DF-147B-4C43-9F6A-D52F09CE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5043C-FC3C-4E46-98DA-8827A8ACE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5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9FD7-896B-AB44-82CB-C5EE252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we 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C2EC-A46F-8148-901B-ED783F33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Zach Zimmerman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Shapelets</a:t>
            </a:r>
            <a:r>
              <a:rPr lang="en-GB" dirty="0"/>
              <a:t> team</a:t>
            </a:r>
          </a:p>
          <a:p>
            <a:pPr lvl="1"/>
            <a:r>
              <a:rPr lang="en-GB" dirty="0"/>
              <a:t>Antonio Vilches</a:t>
            </a:r>
          </a:p>
          <a:p>
            <a:pPr lvl="1"/>
            <a:r>
              <a:rPr lang="en-GB" dirty="0"/>
              <a:t>Oscar </a:t>
            </a:r>
            <a:r>
              <a:rPr lang="en-GB" dirty="0" err="1"/>
              <a:t>Torreño</a:t>
            </a:r>
            <a:endParaRPr lang="en-GB" dirty="0"/>
          </a:p>
          <a:p>
            <a:pPr lvl="1"/>
            <a:r>
              <a:rPr lang="en-GB" dirty="0"/>
              <a:t>David Cuesta (omnipresent)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2C549-945B-884F-ABDB-6510D44C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030" y="3728548"/>
            <a:ext cx="1921108" cy="1921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F5622-7380-2240-992B-D2AE5856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66260" y="3750465"/>
            <a:ext cx="1921108" cy="1921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CD58E-95A0-564D-BD7C-821E975D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489" y="3750465"/>
            <a:ext cx="1921109" cy="1921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F23D2-6A47-9F43-840F-9D89FFB6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302" y="5517086"/>
            <a:ext cx="4762042" cy="1319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C6230-8A4D-A446-AA89-A3BB0F64B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526" y="1286108"/>
            <a:ext cx="20320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170E0-5014-B348-BDC4-77377986A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9136" y="1305482"/>
            <a:ext cx="1716314" cy="21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6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E931-2199-AC4D-862A-49C2882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workshop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CB05-857C-674E-896F-3620BDC9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What is the aim of the workshop?</a:t>
            </a:r>
          </a:p>
          <a:p>
            <a:pPr lvl="1"/>
            <a:r>
              <a:rPr lang="en-GB" sz="3600" dirty="0"/>
              <a:t>Show you new ways to extract information from time-series.</a:t>
            </a:r>
          </a:p>
          <a:p>
            <a:pPr lvl="1"/>
            <a:r>
              <a:rPr lang="en-GB" sz="3600" dirty="0"/>
              <a:t>Finding patterns, motifs, discords, ...</a:t>
            </a:r>
            <a:endParaRPr lang="en-GB" sz="4000" dirty="0"/>
          </a:p>
          <a:p>
            <a:r>
              <a:rPr lang="en-GB" sz="4000" dirty="0"/>
              <a:t>What will not be covered</a:t>
            </a:r>
          </a:p>
          <a:p>
            <a:pPr lvl="1"/>
            <a:r>
              <a:rPr lang="en-GB" sz="3600" dirty="0"/>
              <a:t>Classic methods.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71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09B0-0A37-AC41-B223-D24DECA2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7C78E-9375-B54D-AD1B-B1C744C9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algorithms explained here are published or created by other people, all respect to them.</a:t>
            </a:r>
          </a:p>
          <a:p>
            <a:r>
              <a:rPr lang="en-GB" dirty="0"/>
              <a:t>Matrix Profile and its derivates</a:t>
            </a:r>
          </a:p>
          <a:p>
            <a:pPr lvl="1"/>
            <a:r>
              <a:rPr lang="en-GB" dirty="0"/>
              <a:t>Research team of Professor </a:t>
            </a:r>
            <a:r>
              <a:rPr lang="en-GB" dirty="0" err="1"/>
              <a:t>Eamonn</a:t>
            </a:r>
            <a:r>
              <a:rPr lang="en-GB" dirty="0"/>
              <a:t> Keogh at UC Riverside.</a:t>
            </a:r>
          </a:p>
          <a:p>
            <a:pPr lvl="1"/>
            <a:r>
              <a:rPr lang="es-ES" dirty="0">
                <a:hlinkClick r:id="rId2"/>
              </a:rPr>
              <a:t>https://www.cs.ucr.edu/~eamonn/MatrixProfile.html</a:t>
            </a:r>
            <a:endParaRPr lang="en-GB" dirty="0"/>
          </a:p>
          <a:p>
            <a:r>
              <a:rPr lang="en-GB" dirty="0"/>
              <a:t>K-Shape</a:t>
            </a:r>
          </a:p>
          <a:p>
            <a:pPr lvl="1"/>
            <a:r>
              <a:rPr lang="en-GB" dirty="0"/>
              <a:t>John </a:t>
            </a:r>
            <a:r>
              <a:rPr lang="en-GB" dirty="0" err="1"/>
              <a:t>Paparrizos</a:t>
            </a:r>
            <a:r>
              <a:rPr lang="en-GB" dirty="0"/>
              <a:t> and Luis </a:t>
            </a:r>
            <a:r>
              <a:rPr lang="en-GB" dirty="0" err="1"/>
              <a:t>Gravano</a:t>
            </a:r>
            <a:r>
              <a:rPr lang="en-GB" dirty="0"/>
              <a:t>, </a:t>
            </a:r>
            <a:r>
              <a:rPr lang="en" i="1" dirty="0"/>
              <a:t>k-Shape: Efficient and Accurate Clustering of Time Series.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0772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19BBFB-83D6-234F-AB65-8F19B263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73" y="4410591"/>
            <a:ext cx="1937347" cy="128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1AEA2-3848-724D-96E9-6F4121DA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A93C-DAB0-1F42-8420-634FBCFB0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35752" cy="4612576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Open-Source</a:t>
            </a:r>
          </a:p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Multi-Platform</a:t>
            </a:r>
          </a:p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Binding for </a:t>
            </a:r>
            <a:r>
              <a:rPr lang="en-GB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others</a:t>
            </a:r>
          </a:p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Acceleration on 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CD476-6C12-1D42-AA5D-46DE1DC4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00" y="1690688"/>
            <a:ext cx="5948952" cy="3374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F639B-63DB-2744-841F-B1E9887497AF}"/>
              </a:ext>
            </a:extLst>
          </p:cNvPr>
          <p:cNvSpPr txBox="1"/>
          <p:nvPr/>
        </p:nvSpPr>
        <p:spPr>
          <a:xfrm>
            <a:off x="6744943" y="5694479"/>
            <a:ext cx="522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GB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shapelets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khiva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35451-ED6F-1044-B7FC-1507427D6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870" y="4565037"/>
            <a:ext cx="1283545" cy="100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77191-26E6-7745-9B9D-101EB3DCF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407" y="4410591"/>
            <a:ext cx="1146329" cy="1283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CA023-0F3B-E24F-9338-84919B8FD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057" y="4541742"/>
            <a:ext cx="1126821" cy="11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2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481E-62D8-F245-936B-EA77D75F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time series?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CFC77-94E6-7A4E-9DFF-155ECD60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99" y="2060020"/>
            <a:ext cx="7632478" cy="3816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3C26ED-28ED-B646-999E-777F70DA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3" y="1713119"/>
            <a:ext cx="3557926" cy="4163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D502CF-33DC-B844-A1C8-8FD9D39D40ED}"/>
              </a:ext>
            </a:extLst>
          </p:cNvPr>
          <p:cNvSpPr txBox="1"/>
          <p:nvPr/>
        </p:nvSpPr>
        <p:spPr>
          <a:xfrm>
            <a:off x="214409" y="5897635"/>
            <a:ext cx="5148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www.kaggle.com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rakannimer</a:t>
            </a: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/air-passengers</a:t>
            </a:r>
          </a:p>
        </p:txBody>
      </p:sp>
    </p:spTree>
    <p:extLst>
      <p:ext uri="{BB962C8B-B14F-4D97-AF65-F5344CB8AC3E}">
        <p14:creationId xmlns:p14="http://schemas.microsoft.com/office/powerpoint/2010/main" val="340409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F3FA-2DCC-754D-AA82-F8BF9FF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series analysis …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1ECD691-2E08-534F-AFB4-2BB0FFEE663D}"/>
              </a:ext>
            </a:extLst>
          </p:cNvPr>
          <p:cNvSpPr/>
          <p:nvPr/>
        </p:nvSpPr>
        <p:spPr>
          <a:xfrm>
            <a:off x="826008" y="1840992"/>
            <a:ext cx="2929128" cy="1645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TSPreprocess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</a:p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SciPY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565959-9426-8842-BD6F-FFD5A44065FB}"/>
              </a:ext>
            </a:extLst>
          </p:cNvPr>
          <p:cNvSpPr/>
          <p:nvPr/>
        </p:nvSpPr>
        <p:spPr>
          <a:xfrm>
            <a:off x="4209288" y="1840992"/>
            <a:ext cx="2929128" cy="1645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SciPy</a:t>
            </a: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</a:p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Statsmodel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317B34C-9B87-9A4A-AB08-B3BCC6B70544}"/>
              </a:ext>
            </a:extLst>
          </p:cNvPr>
          <p:cNvSpPr/>
          <p:nvPr/>
        </p:nvSpPr>
        <p:spPr>
          <a:xfrm>
            <a:off x="7592568" y="1840992"/>
            <a:ext cx="2929128" cy="1645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TSfresh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Cesium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E732FE-7EAB-8245-83CC-04DF4A96EAE0}"/>
              </a:ext>
            </a:extLst>
          </p:cNvPr>
          <p:cNvSpPr/>
          <p:nvPr/>
        </p:nvSpPr>
        <p:spPr>
          <a:xfrm>
            <a:off x="826008" y="3907536"/>
            <a:ext cx="2929128" cy="1645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TSlearn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Caffe</a:t>
            </a: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0A43E47-8B52-D942-AF9F-A7D518991E2F}"/>
              </a:ext>
            </a:extLst>
          </p:cNvPr>
          <p:cNvSpPr/>
          <p:nvPr/>
        </p:nvSpPr>
        <p:spPr>
          <a:xfrm>
            <a:off x="7592568" y="3907536"/>
            <a:ext cx="2929128" cy="1645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Prophet</a:t>
            </a:r>
          </a:p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PyFlux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Statsmodel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41AF952-0798-2C43-8B82-09528714C025}"/>
              </a:ext>
            </a:extLst>
          </p:cNvPr>
          <p:cNvSpPr/>
          <p:nvPr/>
        </p:nvSpPr>
        <p:spPr>
          <a:xfrm>
            <a:off x="4209288" y="3907536"/>
            <a:ext cx="2929128" cy="16459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30D558-1DEE-494F-B238-1E72BF107E0D}"/>
              </a:ext>
            </a:extLst>
          </p:cNvPr>
          <p:cNvSpPr/>
          <p:nvPr/>
        </p:nvSpPr>
        <p:spPr>
          <a:xfrm>
            <a:off x="7592568" y="3907536"/>
            <a:ext cx="2929128" cy="1645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C1CB76F-254F-F046-9DD0-482AC82C03B1}"/>
              </a:ext>
            </a:extLst>
          </p:cNvPr>
          <p:cNvSpPr/>
          <p:nvPr/>
        </p:nvSpPr>
        <p:spPr>
          <a:xfrm>
            <a:off x="7592568" y="1840992"/>
            <a:ext cx="2929128" cy="1645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Extraction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B5C147-83EA-F149-ACE4-C952CBDC5E56}"/>
              </a:ext>
            </a:extLst>
          </p:cNvPr>
          <p:cNvSpPr/>
          <p:nvPr/>
        </p:nvSpPr>
        <p:spPr>
          <a:xfrm>
            <a:off x="4209288" y="1840992"/>
            <a:ext cx="2929128" cy="1645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810E959-1C7B-8D43-A2A3-1A9AD1074030}"/>
              </a:ext>
            </a:extLst>
          </p:cNvPr>
          <p:cNvSpPr/>
          <p:nvPr/>
        </p:nvSpPr>
        <p:spPr>
          <a:xfrm>
            <a:off x="826008" y="1840992"/>
            <a:ext cx="2929128" cy="1645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Filtering and conversion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CB70B7-3230-BE4E-A1BA-1345620D576E}"/>
              </a:ext>
            </a:extLst>
          </p:cNvPr>
          <p:cNvSpPr/>
          <p:nvPr/>
        </p:nvSpPr>
        <p:spPr>
          <a:xfrm>
            <a:off x="826008" y="3907536"/>
            <a:ext cx="2929128" cy="1645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8DD390-1910-7548-B51C-B42608FA1131}"/>
              </a:ext>
            </a:extLst>
          </p:cNvPr>
          <p:cNvSpPr/>
          <p:nvPr/>
        </p:nvSpPr>
        <p:spPr>
          <a:xfrm>
            <a:off x="4209288" y="3907536"/>
            <a:ext cx="2929128" cy="1645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194519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27410</TotalTime>
  <Words>316</Words>
  <Application>Microsoft Macintosh PowerPoint</Application>
  <PresentationFormat>Widescreen</PresentationFormat>
  <Paragraphs>85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Open Sans</vt:lpstr>
      <vt:lpstr>PT Sans</vt:lpstr>
      <vt:lpstr>Office Theme</vt:lpstr>
      <vt:lpstr>Time series workshop</vt:lpstr>
      <vt:lpstr>Contents</vt:lpstr>
      <vt:lpstr>Introduction</vt:lpstr>
      <vt:lpstr>Who we are?</vt:lpstr>
      <vt:lpstr>This workshop …</vt:lpstr>
      <vt:lpstr>Disclaimer</vt:lpstr>
      <vt:lpstr>Khiva</vt:lpstr>
      <vt:lpstr>What is a time series?</vt:lpstr>
      <vt:lpstr>Time series analysis …</vt:lpstr>
      <vt:lpstr>What can I represent with a time-series?</vt:lpstr>
      <vt:lpstr>Extending the concept of time series</vt:lpstr>
      <vt:lpstr>Can you do it? With your algorithms?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KHIVA De cómo Al Juarismi reventaba GPUs para analizar Time-Series </dc:title>
  <dc:creator>Antonio Vilches</dc:creator>
  <cp:lastModifiedBy>Antonio Vilches</cp:lastModifiedBy>
  <cp:revision>272</cp:revision>
  <dcterms:created xsi:type="dcterms:W3CDTF">2018-10-01T05:39:01Z</dcterms:created>
  <dcterms:modified xsi:type="dcterms:W3CDTF">2019-05-19T10:42:18Z</dcterms:modified>
</cp:coreProperties>
</file>